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9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1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6501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3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2035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17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407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8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9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6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826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224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573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93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452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6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0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0663" y="2647603"/>
            <a:ext cx="8001000" cy="2971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2147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Ruthie Wortham</dc:creator>
  <cp:lastModifiedBy>jennie c</cp:lastModifiedBy>
  <cp:revision>5</cp:revision>
  <dcterms:created xsi:type="dcterms:W3CDTF">2016-09-01T16:38:08Z</dcterms:created>
  <dcterms:modified xsi:type="dcterms:W3CDTF">2016-09-02T04:49:25Z</dcterms:modified>
</cp:coreProperties>
</file>